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75" r:id="rId3"/>
    <p:sldId id="277" r:id="rId4"/>
    <p:sldId id="258" r:id="rId5"/>
    <p:sldId id="270" r:id="rId6"/>
    <p:sldId id="271" r:id="rId7"/>
    <p:sldId id="276" r:id="rId8"/>
    <p:sldId id="272" r:id="rId9"/>
    <p:sldId id="262" r:id="rId10"/>
    <p:sldId id="263" r:id="rId11"/>
    <p:sldId id="28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59" autoAdjust="0"/>
    <p:restoredTop sz="94690"/>
  </p:normalViewPr>
  <p:slideViewPr>
    <p:cSldViewPr snapToGrid="0">
      <p:cViewPr varScale="1">
        <p:scale>
          <a:sx n="113" d="100"/>
          <a:sy n="113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Web 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C0D76A01-C560-4429-A064-01388819E54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Detect the outlier trending apps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0A116F43-F676-48CE-9EC0-F8D2BF45B3F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Message N3TWORK about top trends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539AA85B-B3E9-594C-B5AF-FE3F125CBAE6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8A1741A7-51F6-984C-8B37-88C62C8CD784}" type="pres">
      <dgm:prSet presAssocID="{05E5F90F-2F04-4F93-876E-ED22A65EDAB5}" presName="composite" presStyleCnt="0"/>
      <dgm:spPr/>
    </dgm:pt>
    <dgm:pt modelId="{1136D158-3D2A-B34E-B060-276D09B886A6}" type="pres">
      <dgm:prSet presAssocID="{05E5F90F-2F04-4F93-876E-ED22A65EDAB5}" presName="rect1" presStyleLbl="bgImgPlace1" presStyleIdx="0" presStyleCnt="3" custScaleY="7606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</dgm:spPr>
    </dgm:pt>
    <dgm:pt modelId="{B9F7D5FF-8BB3-1449-AAB1-31AD2BB00B14}" type="pres">
      <dgm:prSet presAssocID="{05E5F90F-2F04-4F93-876E-ED22A65EDAB5}" presName="wedgeRectCallout1" presStyleLbl="node1" presStyleIdx="0" presStyleCnt="3">
        <dgm:presLayoutVars>
          <dgm:bulletEnabled val="1"/>
        </dgm:presLayoutVars>
      </dgm:prSet>
      <dgm:spPr/>
    </dgm:pt>
    <dgm:pt modelId="{BDC916F2-7E84-7C4C-8A11-2EC1BCEBD376}" type="pres">
      <dgm:prSet presAssocID="{A063DFF0-AA04-47E3-817B-4714BC1C127E}" presName="sibTrans" presStyleCnt="0"/>
      <dgm:spPr/>
    </dgm:pt>
    <dgm:pt modelId="{D7F10998-1D62-BC4B-8B87-75288A120102}" type="pres">
      <dgm:prSet presAssocID="{C0D76A01-C560-4429-A064-01388819E549}" presName="composite" presStyleCnt="0"/>
      <dgm:spPr/>
    </dgm:pt>
    <dgm:pt modelId="{B4866C32-03D5-7742-A54B-771E5EA9CC0F}" type="pres">
      <dgm:prSet presAssocID="{C0D76A01-C560-4429-A064-01388819E549}" presName="rect1" presStyleLbl="bgImgPlace1" presStyleIdx="1" presStyleCnt="3" custScaleY="760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481879-CE65-914A-AD4D-4FD4DBB52D26}" type="pres">
      <dgm:prSet presAssocID="{C0D76A01-C560-4429-A064-01388819E549}" presName="wedgeRectCallout1" presStyleLbl="node1" presStyleIdx="1" presStyleCnt="3">
        <dgm:presLayoutVars>
          <dgm:bulletEnabled val="1"/>
        </dgm:presLayoutVars>
      </dgm:prSet>
      <dgm:spPr/>
    </dgm:pt>
    <dgm:pt modelId="{7CACB7EC-DA11-DA4A-8843-99DF63F1E6B2}" type="pres">
      <dgm:prSet presAssocID="{DBD99031-DCCB-4A35-84D8-AC39674020FF}" presName="sibTrans" presStyleCnt="0"/>
      <dgm:spPr/>
    </dgm:pt>
    <dgm:pt modelId="{FF8BBE05-A56F-8D45-8F94-44DAD95609C8}" type="pres">
      <dgm:prSet presAssocID="{0A116F43-F676-48CE-9EC0-F8D2BF45B3F0}" presName="composite" presStyleCnt="0"/>
      <dgm:spPr/>
    </dgm:pt>
    <dgm:pt modelId="{ADA812D3-C764-4E4C-B079-207937A92A43}" type="pres">
      <dgm:prSet presAssocID="{0A116F43-F676-48CE-9EC0-F8D2BF45B3F0}" presName="rect1" presStyleLbl="bgImgPlace1" presStyleIdx="2" presStyleCnt="3" custScaleY="7606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064D52-F255-494F-B201-A24FDEF7E732}" type="pres">
      <dgm:prSet presAssocID="{0A116F43-F676-48CE-9EC0-F8D2BF45B3F0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8304331B-2373-5A42-89D9-5799980459E5}" type="presOf" srcId="{C0D76A01-C560-4429-A064-01388819E549}" destId="{63481879-CE65-914A-AD4D-4FD4DBB52D26}" srcOrd="0" destOrd="0" presId="urn:microsoft.com/office/officeart/2008/layout/BendingPictureCaptionList"/>
    <dgm:cxn modelId="{B4659E3C-9F77-3244-A8D7-E77BD8281E9E}" type="presOf" srcId="{05E5F90F-2F04-4F93-876E-ED22A65EDAB5}" destId="{B9F7D5FF-8BB3-1449-AAB1-31AD2BB00B14}" srcOrd="0" destOrd="0" presId="urn:microsoft.com/office/officeart/2008/layout/BendingPictureCaptionList"/>
    <dgm:cxn modelId="{8925B153-EA63-4550-9A60-397150712DB3}" srcId="{551CD9EA-8AEB-4844-8043-5B71F565EC06}" destId="{0A116F43-F676-48CE-9EC0-F8D2BF45B3F0}" srcOrd="2" destOrd="0" parTransId="{07D9DBBE-3644-48D3-83B6-ADD1B82BA75B}" sibTransId="{06DD6A3F-34B8-4BF7-8B46-AFE4A6C08CEB}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8D8B949C-3B01-AF43-B79D-76BCD3026871}" type="presOf" srcId="{551CD9EA-8AEB-4844-8043-5B71F565EC06}" destId="{539AA85B-B3E9-594C-B5AF-FE3F125CBAE6}" srcOrd="0" destOrd="0" presId="urn:microsoft.com/office/officeart/2008/layout/BendingPictureCaptionList"/>
    <dgm:cxn modelId="{A2C038A9-C3FB-394C-82CA-88E42E8916D8}" type="presOf" srcId="{0A116F43-F676-48CE-9EC0-F8D2BF45B3F0}" destId="{7E064D52-F255-494F-B201-A24FDEF7E732}" srcOrd="0" destOrd="0" presId="urn:microsoft.com/office/officeart/2008/layout/BendingPictureCaptionList"/>
    <dgm:cxn modelId="{6238A1E2-1ABB-4A57-B394-401EC55CEFB4}" srcId="{551CD9EA-8AEB-4844-8043-5B71F565EC06}" destId="{C0D76A01-C560-4429-A064-01388819E549}" srcOrd="1" destOrd="0" parTransId="{1A6F69A5-D05E-4A93-AAA1-559718549E0B}" sibTransId="{DBD99031-DCCB-4A35-84D8-AC39674020FF}"/>
    <dgm:cxn modelId="{C6FA52B0-22CC-084E-ABC7-161BFDCE8FC8}" type="presParOf" srcId="{539AA85B-B3E9-594C-B5AF-FE3F125CBAE6}" destId="{8A1741A7-51F6-984C-8B37-88C62C8CD784}" srcOrd="0" destOrd="0" presId="urn:microsoft.com/office/officeart/2008/layout/BendingPictureCaptionList"/>
    <dgm:cxn modelId="{13C919A8-96E4-A447-B834-8AF4D32E09C8}" type="presParOf" srcId="{8A1741A7-51F6-984C-8B37-88C62C8CD784}" destId="{1136D158-3D2A-B34E-B060-276D09B886A6}" srcOrd="0" destOrd="0" presId="urn:microsoft.com/office/officeart/2008/layout/BendingPictureCaptionList"/>
    <dgm:cxn modelId="{001DB6C0-9F28-CC44-B5E8-1A061844AA03}" type="presParOf" srcId="{8A1741A7-51F6-984C-8B37-88C62C8CD784}" destId="{B9F7D5FF-8BB3-1449-AAB1-31AD2BB00B14}" srcOrd="1" destOrd="0" presId="urn:microsoft.com/office/officeart/2008/layout/BendingPictureCaptionList"/>
    <dgm:cxn modelId="{9E66531B-A7FB-A14E-B88B-52C2A2AEC62C}" type="presParOf" srcId="{539AA85B-B3E9-594C-B5AF-FE3F125CBAE6}" destId="{BDC916F2-7E84-7C4C-8A11-2EC1BCEBD376}" srcOrd="1" destOrd="0" presId="urn:microsoft.com/office/officeart/2008/layout/BendingPictureCaptionList"/>
    <dgm:cxn modelId="{416C07C3-80E6-394A-A037-5647A9F533A7}" type="presParOf" srcId="{539AA85B-B3E9-594C-B5AF-FE3F125CBAE6}" destId="{D7F10998-1D62-BC4B-8B87-75288A120102}" srcOrd="2" destOrd="0" presId="urn:microsoft.com/office/officeart/2008/layout/BendingPictureCaptionList"/>
    <dgm:cxn modelId="{FCB6A18A-B9C5-3D4C-9DFC-7A18D17E5FEC}" type="presParOf" srcId="{D7F10998-1D62-BC4B-8B87-75288A120102}" destId="{B4866C32-03D5-7742-A54B-771E5EA9CC0F}" srcOrd="0" destOrd="0" presId="urn:microsoft.com/office/officeart/2008/layout/BendingPictureCaptionList"/>
    <dgm:cxn modelId="{7D681E13-CCB5-9C49-9867-6BF0F18D1D15}" type="presParOf" srcId="{D7F10998-1D62-BC4B-8B87-75288A120102}" destId="{63481879-CE65-914A-AD4D-4FD4DBB52D26}" srcOrd="1" destOrd="0" presId="urn:microsoft.com/office/officeart/2008/layout/BendingPictureCaptionList"/>
    <dgm:cxn modelId="{A0ECCA23-EFA8-6A4B-A3AE-1F366DCF8C15}" type="presParOf" srcId="{539AA85B-B3E9-594C-B5AF-FE3F125CBAE6}" destId="{7CACB7EC-DA11-DA4A-8843-99DF63F1E6B2}" srcOrd="3" destOrd="0" presId="urn:microsoft.com/office/officeart/2008/layout/BendingPictureCaptionList"/>
    <dgm:cxn modelId="{B1273527-A113-F54A-AD4C-CE22FFACC4FB}" type="presParOf" srcId="{539AA85B-B3E9-594C-B5AF-FE3F125CBAE6}" destId="{FF8BBE05-A56F-8D45-8F94-44DAD95609C8}" srcOrd="4" destOrd="0" presId="urn:microsoft.com/office/officeart/2008/layout/BendingPictureCaptionList"/>
    <dgm:cxn modelId="{12B73037-249C-6F42-9081-63C61163831D}" type="presParOf" srcId="{FF8BBE05-A56F-8D45-8F94-44DAD95609C8}" destId="{ADA812D3-C764-4E4C-B079-207937A92A43}" srcOrd="0" destOrd="0" presId="urn:microsoft.com/office/officeart/2008/layout/BendingPictureCaptionList"/>
    <dgm:cxn modelId="{A174839E-A46A-0C45-97B1-196982D51EB9}" type="presParOf" srcId="{FF8BBE05-A56F-8D45-8F94-44DAD95609C8}" destId="{7E064D52-F255-494F-B201-A24FDEF7E7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Automate web-scraping using BASH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E7245641-AFF1-744F-81FD-3AE62BC8DC23}">
      <dgm:prSet/>
      <dgm:spPr/>
      <dgm:t>
        <a:bodyPr/>
        <a:lstStyle/>
        <a:p>
          <a:r>
            <a:rPr lang="en-US" dirty="0"/>
            <a:t>Code Slack Bot</a:t>
          </a:r>
        </a:p>
      </dgm:t>
    </dgm:pt>
    <dgm:pt modelId="{0D59BCA4-4471-1443-84AE-4BB364164F33}" type="parTrans" cxnId="{4789AD18-7B48-AB42-8CBA-3628F1BA69BF}">
      <dgm:prSet/>
      <dgm:spPr/>
      <dgm:t>
        <a:bodyPr/>
        <a:lstStyle/>
        <a:p>
          <a:endParaRPr lang="en-US"/>
        </a:p>
      </dgm:t>
    </dgm:pt>
    <dgm:pt modelId="{9BECD06E-A732-D44B-BAE3-05E15E43545D}" type="sibTrans" cxnId="{4789AD18-7B48-AB42-8CBA-3628F1BA69BF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6"/>
      <dgm:spPr/>
    </dgm:pt>
    <dgm:pt modelId="{6142BCE6-F810-4B05-8902-E3260175B159}" type="pres">
      <dgm:prSet presAssocID="{05E5F90F-2F04-4F93-876E-ED22A65EDAB5}" presName="nodeTx" presStyleLbl="node1" presStyleIdx="0" presStyleCnt="6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6"/>
      <dgm:spPr/>
    </dgm:pt>
    <dgm:pt modelId="{8E88A670-2F1D-49DF-9572-C5FEA809826D}" type="pres">
      <dgm:prSet presAssocID="{05E5F90F-2F04-4F93-876E-ED22A65EDAB5}" presName="imagNode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6"/>
      <dgm:spPr/>
    </dgm:pt>
    <dgm:pt modelId="{58DB8794-E2C1-4404-B1C1-4AC7825B50DA}" type="pres">
      <dgm:prSet presAssocID="{0AA9A2DD-F16D-42DB-8E7F-F87114724FE1}" presName="nodeTx" presStyleLbl="node1" presStyleIdx="1" presStyleCnt="6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6"/>
      <dgm:spPr/>
    </dgm:pt>
    <dgm:pt modelId="{48A7E300-CB7C-4E0C-8681-753AC81C530B}" type="pres">
      <dgm:prSet presAssocID="{0AA9A2DD-F16D-42DB-8E7F-F87114724FE1}" presName="imagNode" presStyleLbl="fgImgPlace1" presStyleIdx="1" presStyleCnt="6" custScaleY="9673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6"/>
      <dgm:spPr/>
    </dgm:pt>
    <dgm:pt modelId="{24151F8E-767B-4E95-B6DD-8CAAC3DCAEA3}" type="pres">
      <dgm:prSet presAssocID="{5ECDFA6E-BEEC-407F-9C46-318CD58A354A}" presName="nodeTx" presStyleLbl="node1" presStyleIdx="2" presStyleCnt="6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6"/>
      <dgm:spPr/>
    </dgm:pt>
    <dgm:pt modelId="{CFF5DE0D-0966-45ED-BF7E-1F71E7B47DD5}" type="pres">
      <dgm:prSet presAssocID="{5ECDFA6E-BEEC-407F-9C46-318CD58A354A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6"/>
      <dgm:spPr/>
    </dgm:pt>
    <dgm:pt modelId="{2764BD03-C706-44A4-B07C-A3AE1FFD7AC3}" type="pres">
      <dgm:prSet presAssocID="{C0D76A01-C560-4429-A064-01388819E549}" presName="nodeTx" presStyleLbl="node1" presStyleIdx="3" presStyleCnt="6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6"/>
      <dgm:spPr/>
    </dgm:pt>
    <dgm:pt modelId="{FF556BCA-07F4-4DA2-9AD6-A296EC0A30F3}" type="pres">
      <dgm:prSet presAssocID="{C0D76A01-C560-4429-A064-01388819E549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6"/>
      <dgm:spPr/>
    </dgm:pt>
    <dgm:pt modelId="{FF92ACD0-26E5-4110-BBFF-9A085222860A}" type="pres">
      <dgm:prSet presAssocID="{E00F6DD7-06B4-4674-AFD7-7CBC997607BC}" presName="nodeTx" presStyleLbl="node1" presStyleIdx="4" presStyleCnt="6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6"/>
      <dgm:spPr/>
    </dgm:pt>
    <dgm:pt modelId="{835FB4D1-C3C6-43C3-83CC-910E560ACF23}" type="pres">
      <dgm:prSet presAssocID="{E00F6DD7-06B4-4674-AFD7-7CBC997607BC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F73D38C8-4D63-A14C-9166-5BE03E804F36}" type="pres">
      <dgm:prSet presAssocID="{14212AE9-6DF9-4EC6-8851-ACDF8878EB05}" presName="sibTrans" presStyleLbl="sibTrans2D1" presStyleIdx="0" presStyleCnt="0"/>
      <dgm:spPr/>
    </dgm:pt>
    <dgm:pt modelId="{4B38FF9F-B1A1-C342-ADBB-64AFA3E5B395}" type="pres">
      <dgm:prSet presAssocID="{E7245641-AFF1-744F-81FD-3AE62BC8DC23}" presName="compNode" presStyleCnt="0"/>
      <dgm:spPr/>
    </dgm:pt>
    <dgm:pt modelId="{D87E4B35-53DD-664C-9E40-6B5F49A07179}" type="pres">
      <dgm:prSet presAssocID="{E7245641-AFF1-744F-81FD-3AE62BC8DC23}" presName="bkgdShape" presStyleLbl="node1" presStyleIdx="5" presStyleCnt="6"/>
      <dgm:spPr/>
    </dgm:pt>
    <dgm:pt modelId="{C307AFC9-E846-524E-8759-B9583D99CEC5}" type="pres">
      <dgm:prSet presAssocID="{E7245641-AFF1-744F-81FD-3AE62BC8DC23}" presName="nodeTx" presStyleLbl="node1" presStyleIdx="5" presStyleCnt="6">
        <dgm:presLayoutVars>
          <dgm:bulletEnabled val="1"/>
        </dgm:presLayoutVars>
      </dgm:prSet>
      <dgm:spPr/>
    </dgm:pt>
    <dgm:pt modelId="{89FED8DE-662E-6643-9BB8-78D1038A7742}" type="pres">
      <dgm:prSet presAssocID="{E7245641-AFF1-744F-81FD-3AE62BC8DC23}" presName="invisiNode" presStyleLbl="node1" presStyleIdx="5" presStyleCnt="6"/>
      <dgm:spPr/>
    </dgm:pt>
    <dgm:pt modelId="{F0CE9909-C611-144C-B36E-4E04DA52320A}" type="pres">
      <dgm:prSet presAssocID="{E7245641-AFF1-744F-81FD-3AE62BC8DC23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4789AD18-7B48-AB42-8CBA-3628F1BA69BF}" srcId="{551CD9EA-8AEB-4844-8043-5B71F565EC06}" destId="{E7245641-AFF1-744F-81FD-3AE62BC8DC23}" srcOrd="5" destOrd="0" parTransId="{0D59BCA4-4471-1443-84AE-4BB364164F33}" sibTransId="{9BECD06E-A732-D44B-BAE3-05E15E43545D}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E3325A-5312-BF47-A32A-491992E4EBDF}" type="presOf" srcId="{E7245641-AFF1-744F-81FD-3AE62BC8DC23}" destId="{C307AFC9-E846-524E-8759-B9583D99CEC5}" srcOrd="1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169DA9B1-A8DA-C146-B4C8-9046E32806E2}" type="presOf" srcId="{14212AE9-6DF9-4EC6-8851-ACDF8878EB05}" destId="{F73D38C8-4D63-A14C-9166-5BE03E804F36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2BD86BF9-F2D0-4B4B-8938-F321DB4AEFC9}" type="presOf" srcId="{E7245641-AFF1-744F-81FD-3AE62BC8DC23}" destId="{D87E4B35-53DD-664C-9E40-6B5F49A07179}" srcOrd="0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A021D0CB-8BF6-124B-B3E9-AED4CE37434F}" type="presParOf" srcId="{975D4B8F-D35D-4626-B81E-BBC377033D43}" destId="{F73D38C8-4D63-A14C-9166-5BE03E804F36}" srcOrd="9" destOrd="0" presId="urn:microsoft.com/office/officeart/2005/8/layout/hList7"/>
    <dgm:cxn modelId="{E39874E6-B902-5241-B105-640154445D2F}" type="presParOf" srcId="{975D4B8F-D35D-4626-B81E-BBC377033D43}" destId="{4B38FF9F-B1A1-C342-ADBB-64AFA3E5B395}" srcOrd="10" destOrd="0" presId="urn:microsoft.com/office/officeart/2005/8/layout/hList7"/>
    <dgm:cxn modelId="{61D84415-F51A-E24C-AC8B-475F646E9850}" type="presParOf" srcId="{4B38FF9F-B1A1-C342-ADBB-64AFA3E5B395}" destId="{D87E4B35-53DD-664C-9E40-6B5F49A07179}" srcOrd="0" destOrd="0" presId="urn:microsoft.com/office/officeart/2005/8/layout/hList7"/>
    <dgm:cxn modelId="{E8CEB1ED-0424-284A-B868-125FB7E9B38A}" type="presParOf" srcId="{4B38FF9F-B1A1-C342-ADBB-64AFA3E5B395}" destId="{C307AFC9-E846-524E-8759-B9583D99CEC5}" srcOrd="1" destOrd="0" presId="urn:microsoft.com/office/officeart/2005/8/layout/hList7"/>
    <dgm:cxn modelId="{510F6DE9-D7B3-514D-9F85-3148911A4ACD}" type="presParOf" srcId="{4B38FF9F-B1A1-C342-ADBB-64AFA3E5B395}" destId="{89FED8DE-662E-6643-9BB8-78D1038A7742}" srcOrd="2" destOrd="0" presId="urn:microsoft.com/office/officeart/2005/8/layout/hList7"/>
    <dgm:cxn modelId="{3EBA6681-20FC-6C40-9531-2C9D8C6C3605}" type="presParOf" srcId="{4B38FF9F-B1A1-C342-ADBB-64AFA3E5B395}" destId="{F0CE9909-C611-144C-B36E-4E04DA52320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web-scrape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slack bot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Ang="0" custScaleX="145099" custScaleY="120916"/>
      <dgm:spPr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JSON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D158-3D2A-B34E-B060-276D09B886A6}">
      <dsp:nvSpPr>
        <dsp:cNvPr id="0" name=""/>
        <dsp:cNvSpPr/>
      </dsp:nvSpPr>
      <dsp:spPr>
        <a:xfrm>
          <a:off x="0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7D5FF-8BB3-1449-AAB1-31AD2BB00B14}">
      <dsp:nvSpPr>
        <dsp:cNvPr id="0" name=""/>
        <dsp:cNvSpPr/>
      </dsp:nvSpPr>
      <dsp:spPr>
        <a:xfrm>
          <a:off x="331376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scrape data from Apple and Android App Stores</a:t>
          </a:r>
        </a:p>
      </dsp:txBody>
      <dsp:txXfrm>
        <a:off x="331376" y="4014798"/>
        <a:ext cx="3276943" cy="1030948"/>
      </dsp:txXfrm>
    </dsp:sp>
    <dsp:sp modelId="{B4866C32-03D5-7742-A54B-771E5EA9CC0F}">
      <dsp:nvSpPr>
        <dsp:cNvPr id="0" name=""/>
        <dsp:cNvSpPr/>
      </dsp:nvSpPr>
      <dsp:spPr>
        <a:xfrm>
          <a:off x="4050154" y="1716240"/>
          <a:ext cx="3681958" cy="22406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1879-CE65-914A-AD4D-4FD4DBB52D26}">
      <dsp:nvSpPr>
        <dsp:cNvPr id="0" name=""/>
        <dsp:cNvSpPr/>
      </dsp:nvSpPr>
      <dsp:spPr>
        <a:xfrm>
          <a:off x="4381530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outlier trending apps</a:t>
          </a:r>
        </a:p>
      </dsp:txBody>
      <dsp:txXfrm>
        <a:off x="4381530" y="4014798"/>
        <a:ext cx="3276943" cy="1030948"/>
      </dsp:txXfrm>
    </dsp:sp>
    <dsp:sp modelId="{ADA812D3-C764-4E4C-B079-207937A92A43}">
      <dsp:nvSpPr>
        <dsp:cNvPr id="0" name=""/>
        <dsp:cNvSpPr/>
      </dsp:nvSpPr>
      <dsp:spPr>
        <a:xfrm>
          <a:off x="8100309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64D52-F255-494F-B201-A24FDEF7E732}">
      <dsp:nvSpPr>
        <dsp:cNvPr id="0" name=""/>
        <dsp:cNvSpPr/>
      </dsp:nvSpPr>
      <dsp:spPr>
        <a:xfrm>
          <a:off x="8431685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Message N3TWORK about top trends</a:t>
          </a:r>
        </a:p>
      </dsp:txBody>
      <dsp:txXfrm>
        <a:off x="8431685" y="4014798"/>
        <a:ext cx="3276943" cy="103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145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Web-scrape using Node.js</a:t>
          </a:r>
        </a:p>
      </dsp:txBody>
      <dsp:txXfrm>
        <a:off x="145" y="2270952"/>
        <a:ext cx="1944039" cy="2270952"/>
      </dsp:txXfrm>
    </dsp:sp>
    <dsp:sp modelId="{8E88A670-2F1D-49DF-9572-C5FEA809826D}">
      <dsp:nvSpPr>
        <dsp:cNvPr id="0" name=""/>
        <dsp:cNvSpPr/>
      </dsp:nvSpPr>
      <dsp:spPr>
        <a:xfrm>
          <a:off x="58467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00250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Automate web-scraping using BASH</a:t>
          </a:r>
        </a:p>
      </dsp:txBody>
      <dsp:txXfrm>
        <a:off x="2002506" y="2270952"/>
        <a:ext cx="1944039" cy="2270952"/>
      </dsp:txXfrm>
    </dsp:sp>
    <dsp:sp modelId="{48A7E300-CB7C-4E0C-8681-753AC81C530B}">
      <dsp:nvSpPr>
        <dsp:cNvPr id="0" name=""/>
        <dsp:cNvSpPr/>
      </dsp:nvSpPr>
      <dsp:spPr>
        <a:xfrm>
          <a:off x="2060827" y="371525"/>
          <a:ext cx="1827396" cy="182880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00486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into MongoDB</a:t>
          </a:r>
        </a:p>
      </dsp:txBody>
      <dsp:txXfrm>
        <a:off x="4004866" y="2270952"/>
        <a:ext cx="1944039" cy="2270952"/>
      </dsp:txXfrm>
    </dsp:sp>
    <dsp:sp modelId="{CFF5DE0D-0966-45ED-BF7E-1F71E7B47DD5}">
      <dsp:nvSpPr>
        <dsp:cNvPr id="0" name=""/>
        <dsp:cNvSpPr/>
      </dsp:nvSpPr>
      <dsp:spPr>
        <a:xfrm>
          <a:off x="4063187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600722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Pandas </a:t>
          </a:r>
          <a:r>
            <a:rPr lang="en-US" sz="2500" kern="1200" dirty="0" err="1"/>
            <a:t>DataFrames</a:t>
          </a:r>
          <a:endParaRPr lang="en-US" sz="2500" kern="1200" dirty="0"/>
        </a:p>
      </dsp:txBody>
      <dsp:txXfrm>
        <a:off x="6007227" y="2270952"/>
        <a:ext cx="1944039" cy="2270952"/>
      </dsp:txXfrm>
    </dsp:sp>
    <dsp:sp modelId="{FF556BCA-07F4-4DA2-9AD6-A296EC0A30F3}">
      <dsp:nvSpPr>
        <dsp:cNvPr id="0" name=""/>
        <dsp:cNvSpPr/>
      </dsp:nvSpPr>
      <dsp:spPr>
        <a:xfrm>
          <a:off x="6065548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800958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trending apps using outlier detection</a:t>
          </a:r>
        </a:p>
      </dsp:txBody>
      <dsp:txXfrm>
        <a:off x="8009587" y="2270952"/>
        <a:ext cx="1944039" cy="2270952"/>
      </dsp:txXfrm>
    </dsp:sp>
    <dsp:sp modelId="{835FB4D1-C3C6-43C3-83CC-910E560ACF23}">
      <dsp:nvSpPr>
        <dsp:cNvPr id="0" name=""/>
        <dsp:cNvSpPr/>
      </dsp:nvSpPr>
      <dsp:spPr>
        <a:xfrm>
          <a:off x="8067908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E4B35-53DD-664C-9E40-6B5F49A07179}">
      <dsp:nvSpPr>
        <dsp:cNvPr id="0" name=""/>
        <dsp:cNvSpPr/>
      </dsp:nvSpPr>
      <dsp:spPr>
        <a:xfrm>
          <a:off x="1001194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 Slack Bot</a:t>
          </a:r>
        </a:p>
      </dsp:txBody>
      <dsp:txXfrm>
        <a:off x="10011947" y="2270952"/>
        <a:ext cx="1944039" cy="2270952"/>
      </dsp:txXfrm>
    </dsp:sp>
    <dsp:sp modelId="{F0CE9909-C611-144C-B36E-4E04DA52320A}">
      <dsp:nvSpPr>
        <dsp:cNvPr id="0" name=""/>
        <dsp:cNvSpPr/>
      </dsp:nvSpPr>
      <dsp:spPr>
        <a:xfrm>
          <a:off x="10070269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web-scrape the data, put it into database, design the database architecture</a:t>
          </a:r>
        </a:p>
      </dsp:txBody>
      <dsp:txXfrm>
        <a:off x="2510" y="2273361"/>
        <a:ext cx="3905592" cy="2273361"/>
      </dsp:txXfrm>
    </dsp:sp>
    <dsp:sp modelId="{835FB4D1-C3C6-43C3-83CC-910E560ACF23}">
      <dsp:nvSpPr>
        <dsp:cNvPr id="0" name=""/>
        <dsp:cNvSpPr/>
      </dsp:nvSpPr>
      <dsp:spPr>
        <a:xfrm>
          <a:off x="58225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3361"/>
        <a:ext cx="3905592" cy="2273361"/>
      </dsp:txXfrm>
    </dsp:sp>
    <dsp:sp modelId="{41128CBD-5C8E-45F0-A01E-2F080FC87C2F}">
      <dsp:nvSpPr>
        <dsp:cNvPr id="0" name=""/>
        <dsp:cNvSpPr/>
      </dsp:nvSpPr>
      <dsp:spPr>
        <a:xfrm>
          <a:off x="460501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slack bot</a:t>
          </a:r>
        </a:p>
      </dsp:txBody>
      <dsp:txXfrm>
        <a:off x="8048030" y="2273361"/>
        <a:ext cx="3905592" cy="2273361"/>
      </dsp:txXfrm>
    </dsp:sp>
    <dsp:sp modelId="{C4DEFBFD-3B58-4E92-AF9B-9F63AB3C97DA}">
      <dsp:nvSpPr>
        <dsp:cNvPr id="0" name=""/>
        <dsp:cNvSpPr/>
      </dsp:nvSpPr>
      <dsp:spPr>
        <a:xfrm>
          <a:off x="862777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6723"/>
          <a:ext cx="10999642" cy="852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JSON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C1A31-3962-2C4A-938C-EFA2BAA8585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4FFE7-B65B-9043-A77C-EE5F65ED9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91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No assumptions about distribution</a:t>
            </a:r>
          </a:p>
          <a:p>
            <a:pPr marL="228600" indent="-228600">
              <a:buAutoNum type="arabicPeriod"/>
            </a:pPr>
            <a:r>
              <a:rPr lang="en-US" dirty="0"/>
              <a:t>Contamination parameter</a:t>
            </a:r>
          </a:p>
          <a:p>
            <a:pPr marL="228600" indent="-228600">
              <a:buAutoNum type="arabicPeriod"/>
            </a:pPr>
            <a:r>
              <a:rPr lang="en-US" dirty="0"/>
              <a:t>High dimensionality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4FFE7-B65B-9043-A77C-EE5F65ED94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13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Student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D7301-97C5-E440-8F9F-D424B4D0A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t="-3654" r="73691" b="3654"/>
          <a:stretch/>
        </p:blipFill>
        <p:spPr>
          <a:xfrm>
            <a:off x="5120604" y="586244"/>
            <a:ext cx="1831186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A50B3-9CAA-714C-97C3-A69AC9E72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/>
          <a:stretch/>
        </p:blipFill>
        <p:spPr>
          <a:xfrm>
            <a:off x="3285542" y="2212842"/>
            <a:ext cx="5674963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yce.mov">
            <a:hlinkClick r:id="" action="ppaction://media"/>
            <a:extLst>
              <a:ext uri="{FF2B5EF4-FFF2-40B4-BE49-F238E27FC236}">
                <a16:creationId xmlns:a16="http://schemas.microsoft.com/office/drawing/2014/main" id="{05A4C8B2-81D9-174F-B025-C5E59E3E5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8A43-3CC5-5D4E-A344-CFD23323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58251"/>
            <a:ext cx="4486656" cy="1141497"/>
          </a:xfrm>
        </p:spPr>
        <p:txBody>
          <a:bodyPr>
            <a:normAutofit/>
          </a:bodyPr>
          <a:lstStyle/>
          <a:p>
            <a:r>
              <a:rPr lang="en-US" sz="3600" dirty="0"/>
              <a:t>MANY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E0E8-476F-2940-BC89-B7051865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ETHAN LEVY &amp; N3TWORK</a:t>
            </a:r>
          </a:p>
          <a:p>
            <a:r>
              <a:rPr lang="en-US" sz="2800" dirty="0"/>
              <a:t>DR. PAUL ANDERSON</a:t>
            </a:r>
          </a:p>
          <a:p>
            <a:r>
              <a:rPr lang="en-US" sz="2800" dirty="0"/>
              <a:t>THE 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2069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/>
          </p:nvPr>
        </p:nvGraphicFramePr>
        <p:xfrm>
          <a:off x="159848" y="96013"/>
          <a:ext cx="11782268" cy="676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82880" y="182880"/>
            <a:ext cx="501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PROJECT DESCRIPTION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BA2ACCA-E48B-0141-B5AD-88017256B52C}"/>
              </a:ext>
            </a:extLst>
          </p:cNvPr>
          <p:cNvSpPr/>
          <p:nvPr/>
        </p:nvSpPr>
        <p:spPr>
          <a:xfrm>
            <a:off x="3953021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9DE6D-8712-8444-AA2B-B137D9B5A3E6}"/>
              </a:ext>
            </a:extLst>
          </p:cNvPr>
          <p:cNvSpPr/>
          <p:nvPr/>
        </p:nvSpPr>
        <p:spPr>
          <a:xfrm>
            <a:off x="8005456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0BEE6-CF9E-4712-A953-4B67901FC5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896E2-CDE8-5947-94C4-735CF7D9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3" y="640080"/>
            <a:ext cx="328808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97FB1-6EC6-4C41-AC7E-E33ADD97D580}"/>
              </a:ext>
            </a:extLst>
          </p:cNvPr>
          <p:cNvSpPr txBox="1"/>
          <p:nvPr/>
        </p:nvSpPr>
        <p:spPr>
          <a:xfrm>
            <a:off x="5314132" y="2865774"/>
            <a:ext cx="6219401" cy="1126462"/>
          </a:xfrm>
          <a:prstGeom prst="rect">
            <a:avLst/>
          </a:prstGeom>
        </p:spPr>
        <p:txBody>
          <a:bodyPr vert="horz" wrap="square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CAYCE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Trend sPotter</a:t>
            </a:r>
          </a:p>
        </p:txBody>
      </p:sp>
    </p:spTree>
    <p:extLst>
      <p:ext uri="{BB962C8B-B14F-4D97-AF65-F5344CB8AC3E}">
        <p14:creationId xmlns:p14="http://schemas.microsoft.com/office/powerpoint/2010/main" val="418448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272029" y="235319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396775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171835"/>
            <a:ext cx="3882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489980" y="2457751"/>
            <a:ext cx="3674338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0900F-C6DB-1D48-A8FF-32C0D6B5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8" y="958965"/>
            <a:ext cx="6827107" cy="4625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0991A-C9F3-AD42-AFE7-9950870089A8}"/>
              </a:ext>
            </a:extLst>
          </p:cNvPr>
          <p:cNvSpPr txBox="1"/>
          <p:nvPr/>
        </p:nvSpPr>
        <p:spPr>
          <a:xfrm>
            <a:off x="8803663" y="2932462"/>
            <a:ext cx="2908821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Android Trending App</a:t>
            </a:r>
          </a:p>
        </p:txBody>
      </p:sp>
    </p:spTree>
    <p:extLst>
      <p:ext uri="{BB962C8B-B14F-4D97-AF65-F5344CB8AC3E}">
        <p14:creationId xmlns:p14="http://schemas.microsoft.com/office/powerpoint/2010/main" val="56058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50514"/>
              </p:ext>
            </p:extLst>
          </p:nvPr>
        </p:nvGraphicFramePr>
        <p:xfrm>
          <a:off x="179923" y="1093574"/>
          <a:ext cx="11956133" cy="568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252388"/>
            <a:ext cx="399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74" y="2634607"/>
            <a:ext cx="3510079" cy="1580931"/>
          </a:xfr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3506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10297</TotalTime>
  <Words>223</Words>
  <Application>Microsoft Macintosh PowerPoint</Application>
  <PresentationFormat>Widescreen</PresentationFormat>
  <Paragraphs>52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MANY THANKS</vt:lpstr>
      <vt:lpstr>Thank you for your Attention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Balcewicz, Katherine Hane</cp:lastModifiedBy>
  <cp:revision>62</cp:revision>
  <dcterms:created xsi:type="dcterms:W3CDTF">2016-02-17T03:10:01Z</dcterms:created>
  <dcterms:modified xsi:type="dcterms:W3CDTF">2018-04-25T18:23:09Z</dcterms:modified>
</cp:coreProperties>
</file>